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24382413" cy="13716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739520" y="2298600"/>
            <a:ext cx="20904120" cy="4635360"/>
          </a:xfrm>
          <a:prstGeom prst="rect">
            <a:avLst/>
          </a:prstGeom>
          <a:noFill/>
          <a:ln w="0">
            <a:noFill/>
          </a:ln>
        </p:spPr>
        <p:txBody>
          <a:bodyPr lIns="50760" tIns="50760" rIns="50760" bIns="5076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16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16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Click to edit the title text format</a:t>
            </a:r>
            <a:endParaRPr lang="en-US" sz="116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739520" y="7061040"/>
            <a:ext cx="20904120" cy="1587600"/>
          </a:xfrm>
          <a:prstGeom prst="rect">
            <a:avLst/>
          </a:prstGeom>
          <a:noFill/>
          <a:ln w="0">
            <a:noFill/>
          </a:ln>
        </p:spPr>
        <p:txBody>
          <a:bodyPr lIns="50760" tIns="50760" rIns="50760" bIns="50760" anchor="t">
            <a:normAutofit fontScale="25000" lnSpcReduction="19999"/>
          </a:bodyPr>
          <a:lstStyle>
            <a:lvl1pPr indent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1pPr>
            <a:lvl2pPr lvl="1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2pPr>
            <a:lvl3pPr lvl="2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3pPr>
            <a:lvl4pPr lvl="3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4pPr>
            <a:lvl5pPr lvl="4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5pPr>
            <a:lvl6pPr lvl="5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6pPr>
            <a:lvl7pPr lvl="6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defRPr>
            </a:lvl7pPr>
          </a:lstStyle>
          <a:p>
            <a:pPr indent="0"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Click to edit the outline text format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1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Second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2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Third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3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Fourth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4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Fifth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5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Sixth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  <a:p>
            <a:pPr lvl="6" algn="ctr">
              <a:buClr>
                <a:srgbClr val="000000"/>
              </a:buClr>
              <a:buFont typeface="System Font Regular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System Font Regular"/>
              </a:rPr>
              <a:t>Seventh Outline Level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"/>
          <p:cNvPicPr/>
          <p:nvPr/>
        </p:nvPicPr>
        <p:blipFill>
          <a:blip r:embed="rId1"/>
          <a:stretch/>
        </p:blipFill>
        <p:spPr>
          <a:xfrm>
            <a:off x="0" y="0"/>
            <a:ext cx="24383880" cy="137160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-140040" y="8458200"/>
            <a:ext cx="20904120" cy="4635360"/>
          </a:xfrm>
          <a:prstGeom prst="rect">
            <a:avLst/>
          </a:prstGeom>
          <a:noFill/>
          <a:ln w="0">
            <a:noFill/>
          </a:ln>
        </p:spPr>
        <p:txBody>
          <a:bodyPr lIns="50760" tIns="50760" rIns="50760" bIns="50760" anchor="b">
            <a:noAutofit/>
          </a:bodyPr>
          <a:p>
            <a:pPr indent="0" algn="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B’alam Entertainment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</p:txBody>
      </p:sp>
      <p:pic>
        <p:nvPicPr>
          <p:cNvPr id="6" name=""/>
          <p:cNvPicPr/>
          <p:nvPr/>
        </p:nvPicPr>
        <p:blipFill>
          <a:blip r:embed="rId2"/>
          <a:stretch/>
        </p:blipFill>
        <p:spPr>
          <a:xfrm>
            <a:off x="20967480" y="10096200"/>
            <a:ext cx="2705040" cy="3175200"/>
          </a:xfrm>
          <a:prstGeom prst="rect">
            <a:avLst/>
          </a:prstGeom>
          <a:noFill/>
          <a:ln w="38160">
            <a:noFill/>
          </a:ln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"/>
          <p:cNvPicPr/>
          <p:nvPr/>
        </p:nvPicPr>
        <p:blipFill>
          <a:blip r:embed="rId1"/>
          <a:stretch/>
        </p:blipFill>
        <p:spPr>
          <a:xfrm>
            <a:off x="0" y="0"/>
            <a:ext cx="24383880" cy="137160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739520" y="1841040"/>
            <a:ext cx="20904120" cy="8001000"/>
          </a:xfrm>
          <a:prstGeom prst="rect">
            <a:avLst/>
          </a:prstGeom>
          <a:noFill/>
          <a:ln w="0">
            <a:noFill/>
          </a:ln>
        </p:spPr>
        <p:txBody>
          <a:bodyPr lIns="50760" tIns="50760" rIns="50760" bIns="50760" anchor="b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  <a:tab pos="358920" algn="l"/>
                <a:tab pos="719280" algn="l"/>
                <a:tab pos="1079640" algn="l"/>
                <a:tab pos="1438200" algn="l"/>
                <a:tab pos="1798560" algn="l"/>
                <a:tab pos="2158920" algn="l"/>
                <a:tab pos="2519280" algn="l"/>
                <a:tab pos="2879640" algn="l"/>
                <a:tab pos="3238560" algn="l"/>
                <a:tab pos="3598920" algn="l"/>
                <a:tab pos="3959280" algn="l"/>
                <a:tab pos="431964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i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Bad Hair Day Girl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Web comedy series follows the daily routine of Dana, a young woman whose hair seems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to have a life of its own.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Everyday she’ll wake up to discover her hair has muted into an uncontrollable hairdo.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Everyday her bad hair will have and influence on her routine, her interaction with people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and her pursuit of happiness. </a:t>
            </a:r>
            <a:br>
              <a:rPr sz="3600"/>
            </a:br>
            <a:endParaRPr lang="en-US" sz="36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</p:txBody>
      </p:sp>
      <p:pic>
        <p:nvPicPr>
          <p:cNvPr id="9" name=""/>
          <p:cNvPicPr/>
          <p:nvPr/>
        </p:nvPicPr>
        <p:blipFill>
          <a:blip r:embed="rId2"/>
          <a:stretch/>
        </p:blipFill>
        <p:spPr>
          <a:xfrm>
            <a:off x="20967480" y="10096200"/>
            <a:ext cx="2705040" cy="3175200"/>
          </a:xfrm>
          <a:prstGeom prst="rect">
            <a:avLst/>
          </a:prstGeom>
          <a:noFill/>
          <a:ln w="38160">
            <a:noFill/>
          </a:ln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"/>
          <p:cNvPicPr/>
          <p:nvPr/>
        </p:nvPicPr>
        <p:blipFill>
          <a:blip r:embed="rId1"/>
          <a:stretch/>
        </p:blipFill>
        <p:spPr>
          <a:xfrm>
            <a:off x="0" y="0"/>
            <a:ext cx="24383880" cy="137160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739520" y="2387160"/>
            <a:ext cx="20904120" cy="8001000"/>
          </a:xfrm>
          <a:prstGeom prst="rect">
            <a:avLst/>
          </a:prstGeom>
          <a:noFill/>
          <a:ln w="0">
            <a:noFill/>
          </a:ln>
        </p:spPr>
        <p:txBody>
          <a:bodyPr lIns="50760" tIns="50760" rIns="50760" bIns="50760" anchor="b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  <a:tab pos="358920" algn="l"/>
                <a:tab pos="719280" algn="l"/>
                <a:tab pos="1079640" algn="l"/>
                <a:tab pos="1438200" algn="l"/>
                <a:tab pos="1798560" algn="l"/>
                <a:tab pos="2158920" algn="l"/>
                <a:tab pos="2519280" algn="l"/>
                <a:tab pos="2879640" algn="l"/>
                <a:tab pos="3238560" algn="l"/>
                <a:tab pos="3598920" algn="l"/>
                <a:tab pos="3959280" algn="l"/>
                <a:tab pos="431964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3600" b="1" i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Chapsuy (Chop Suey)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Football. Politics and Chop Suey.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The rise and fall of a football star made politician. Marco Magaña went from rags to riches thanks to football. But ambition, and poor decisions, put an end to his career. He then turns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to politics, and rising quickly thanks to connections, laundered money and luck. That is until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he decides to run for president. That’s when ambition and poor decisions, again, come back </a:t>
            </a:r>
            <a:br>
              <a:rPr sz="3600"/>
            </a:b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to hunt him.</a:t>
            </a:r>
            <a:br>
              <a:rPr sz="3600"/>
            </a:br>
            <a:endParaRPr lang="en-US" sz="3600" b="0" u="none" strike="noStrike">
              <a:solidFill>
                <a:srgbClr val="000000"/>
              </a:solidFill>
              <a:effectLst/>
              <a:uFillTx/>
              <a:latin typeface="System Font Regular"/>
            </a:endParaRPr>
          </a:p>
        </p:txBody>
      </p:sp>
      <p:pic>
        <p:nvPicPr>
          <p:cNvPr id="12" name=""/>
          <p:cNvPicPr/>
          <p:nvPr/>
        </p:nvPicPr>
        <p:blipFill>
          <a:blip r:embed="rId2"/>
          <a:stretch/>
        </p:blipFill>
        <p:spPr>
          <a:xfrm>
            <a:off x="20967480" y="10096200"/>
            <a:ext cx="2705040" cy="3175200"/>
          </a:xfrm>
          <a:prstGeom prst="rect">
            <a:avLst/>
          </a:prstGeom>
          <a:noFill/>
          <a:ln w="38160">
            <a:noFill/>
          </a:ln>
        </p:spPr>
      </p:pic>
    </p:spTree>
  </p:cSld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LibreOfficeDev/26.8.0.0.alpha0$Linux_X86_64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